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9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6DD144-0B6A-45B2-849E-C14241C97972}" type="datetimeFigureOut">
              <a:rPr lang="en-US" smtClean="0"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D84715F-72EE-4617-8674-9D68ED703C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File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Select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CTRL (Control)</a:t>
            </a:r>
          </a:p>
          <a:p>
            <a:pPr lvl="1"/>
            <a:r>
              <a:rPr lang="en-US" dirty="0" smtClean="0"/>
              <a:t>Selects files that are not adjacent to each other</a:t>
            </a:r>
          </a:p>
          <a:p>
            <a:pPr lvl="1"/>
            <a:endParaRPr lang="en-US" dirty="0"/>
          </a:p>
          <a:p>
            <a:r>
              <a:rPr lang="en-US" u="sng" dirty="0">
                <a:solidFill>
                  <a:srgbClr val="FF0000"/>
                </a:solidFill>
              </a:rPr>
              <a:t>Chapter2.doc</a:t>
            </a:r>
          </a:p>
          <a:p>
            <a:r>
              <a:rPr lang="en-US" dirty="0" smtClean="0"/>
              <a:t>Chapter3.doc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Chapter4.doc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 smtClean="0"/>
              <a:t>Chapter5.doc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</a:p>
          <a:p>
            <a:pPr lvl="1"/>
            <a:r>
              <a:rPr lang="en-US" dirty="0" smtClean="0"/>
              <a:t>Selects files that are adjacent to each other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Chapter2.doc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Chapter3.doc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Chapter4.doc</a:t>
            </a:r>
          </a:p>
          <a:p>
            <a:r>
              <a:rPr lang="en-US" u="sng" dirty="0">
                <a:solidFill>
                  <a:srgbClr val="FF0000"/>
                </a:solidFill>
              </a:rPr>
              <a:t>Chapter5.doc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omp Basics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8200"/>
            <a:ext cx="7083426" cy="5312570"/>
          </a:xfrm>
        </p:spPr>
      </p:pic>
    </p:spTree>
    <p:extLst>
      <p:ext uri="{BB962C8B-B14F-4D97-AF65-F5344CB8AC3E}">
        <p14:creationId xmlns:p14="http://schemas.microsoft.com/office/powerpoint/2010/main" val="174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 Basic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0228"/>
            <a:ext cx="7395029" cy="55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1" y="1143000"/>
            <a:ext cx="6248400" cy="4724400"/>
            <a:chOff x="0" y="0"/>
            <a:chExt cx="3095625" cy="2628900"/>
          </a:xfrm>
        </p:grpSpPr>
        <p:sp>
          <p:nvSpPr>
            <p:cNvPr id="5" name="Cloud 4"/>
            <p:cNvSpPr/>
            <p:nvPr/>
          </p:nvSpPr>
          <p:spPr>
            <a:xfrm>
              <a:off x="0" y="0"/>
              <a:ext cx="3095625" cy="2628900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" name="Text Box 2"/>
            <p:cNvSpPr txBox="1"/>
            <p:nvPr/>
          </p:nvSpPr>
          <p:spPr>
            <a:xfrm>
              <a:off x="466725" y="410493"/>
              <a:ext cx="2138130" cy="1732633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effectLst/>
                  <a:latin typeface="Times New Roman"/>
                  <a:ea typeface="Times New Roman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120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__________________________</a:t>
              </a:r>
            </a:p>
            <a:p>
              <a:pPr marL="0" marR="0" algn="ctr">
                <a:spcBef>
                  <a:spcPts val="1200"/>
                </a:spcBef>
                <a:spcAft>
                  <a:spcPts val="0"/>
                </a:spcAft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Is </a:t>
              </a:r>
              <a:r>
                <a:rPr lang="en-US" sz="2400" dirty="0">
                  <a:effectLst/>
                  <a:latin typeface="Times New Roman"/>
                  <a:ea typeface="Times New Roman"/>
                </a:rPr>
                <a:t>working on 2 or more open programs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Steps: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________________________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________________</a:t>
              </a:r>
              <a:endParaRPr lang="en-US" sz="20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90800" y="2057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MULTITASKING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3886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Right click on the start bar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432985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Windows side by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31034" r="88306" b="50000"/>
          <a:stretch/>
        </p:blipFill>
        <p:spPr bwMode="auto">
          <a:xfrm>
            <a:off x="2321626" y="1701140"/>
            <a:ext cx="3521034" cy="455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97715"/>
            <a:ext cx="6965245" cy="1202485"/>
          </a:xfrm>
        </p:spPr>
        <p:txBody>
          <a:bodyPr/>
          <a:lstStyle/>
          <a:p>
            <a:r>
              <a:rPr lang="en-US" dirty="0" smtClean="0"/>
              <a:t>Methods of Organization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648200" y="3352800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3048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Folder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81600" y="2895600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48200" y="2387025"/>
            <a:ext cx="990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5000" y="208222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Folder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2699050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1600" y="3853717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8400" y="3657167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486400" y="4387117"/>
            <a:ext cx="990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4190567"/>
            <a:ext cx="144780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Folders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Right Click</a:t>
            </a:r>
          </a:p>
          <a:p>
            <a:r>
              <a:rPr lang="en-US" sz="4000" dirty="0" smtClean="0"/>
              <a:t>New Folder</a:t>
            </a:r>
          </a:p>
          <a:p>
            <a:r>
              <a:rPr lang="en-US" sz="4000" dirty="0" smtClean="0"/>
              <a:t>Name Folder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1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00" y="990601"/>
            <a:ext cx="6477000" cy="4080911"/>
            <a:chOff x="2705100" y="3558171"/>
            <a:chExt cx="4572000" cy="2670857"/>
          </a:xfrm>
        </p:grpSpPr>
        <p:sp>
          <p:nvSpPr>
            <p:cNvPr id="5" name="File"/>
            <p:cNvSpPr>
              <a:spLocks noEditPoints="1" noChangeArrowheads="1"/>
            </p:cNvSpPr>
            <p:nvPr/>
          </p:nvSpPr>
          <p:spPr bwMode="auto">
            <a:xfrm>
              <a:off x="2705100" y="3558171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52800" y="3642731"/>
              <a:ext cx="3124200" cy="423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Computer Technology</a:t>
              </a:r>
              <a:endParaRPr lang="en-US" sz="3600" dirty="0"/>
            </a:p>
          </p:txBody>
        </p:sp>
        <p:sp>
          <p:nvSpPr>
            <p:cNvPr id="7" name="File"/>
            <p:cNvSpPr>
              <a:spLocks noEditPoints="1" noChangeArrowheads="1"/>
            </p:cNvSpPr>
            <p:nvPr/>
          </p:nvSpPr>
          <p:spPr bwMode="auto">
            <a:xfrm>
              <a:off x="3358243" y="4083109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14800" y="4138216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Excel</a:t>
              </a:r>
              <a:endParaRPr lang="en-US" sz="2800" dirty="0"/>
            </a:p>
          </p:txBody>
        </p:sp>
        <p:sp>
          <p:nvSpPr>
            <p:cNvPr id="9" name="File"/>
            <p:cNvSpPr>
              <a:spLocks noEditPoints="1" noChangeArrowheads="1"/>
            </p:cNvSpPr>
            <p:nvPr/>
          </p:nvSpPr>
          <p:spPr bwMode="auto">
            <a:xfrm>
              <a:off x="3358243" y="4626614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14800" y="4681721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Word</a:t>
              </a:r>
              <a:endParaRPr lang="en-US" dirty="0"/>
            </a:p>
          </p:txBody>
        </p:sp>
        <p:sp>
          <p:nvSpPr>
            <p:cNvPr id="11" name="File"/>
            <p:cNvSpPr>
              <a:spLocks noEditPoints="1" noChangeArrowheads="1"/>
            </p:cNvSpPr>
            <p:nvPr/>
          </p:nvSpPr>
          <p:spPr bwMode="auto">
            <a:xfrm>
              <a:off x="3358243" y="5181600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14800" y="5236707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PowerPoint</a:t>
              </a:r>
              <a:endParaRPr lang="en-US" sz="3200" dirty="0"/>
            </a:p>
          </p:txBody>
        </p:sp>
        <p:sp>
          <p:nvSpPr>
            <p:cNvPr id="13" name="File"/>
            <p:cNvSpPr>
              <a:spLocks noEditPoints="1" noChangeArrowheads="1"/>
            </p:cNvSpPr>
            <p:nvPr/>
          </p:nvSpPr>
          <p:spPr bwMode="auto">
            <a:xfrm>
              <a:off x="3341914" y="5791199"/>
              <a:ext cx="609600" cy="391105"/>
            </a:xfrm>
            <a:custGeom>
              <a:avLst/>
              <a:gdLst>
                <a:gd name="T0" fmla="*/ 10981 w 21600"/>
                <a:gd name="T1" fmla="*/ 3240 h 21600"/>
                <a:gd name="T2" fmla="*/ 0 w 21600"/>
                <a:gd name="T3" fmla="*/ 10800 h 21600"/>
                <a:gd name="T4" fmla="*/ 10800 w 21600"/>
                <a:gd name="T5" fmla="*/ 21600 h 21600"/>
                <a:gd name="T6" fmla="*/ 21600 w 21600"/>
                <a:gd name="T7" fmla="*/ 10800 h 21600"/>
                <a:gd name="T8" fmla="*/ 0 w 21600"/>
                <a:gd name="T9" fmla="*/ 21600 h 21600"/>
                <a:gd name="T10" fmla="*/ 21600 w 21600"/>
                <a:gd name="T11" fmla="*/ 21600 h 21600"/>
                <a:gd name="T12" fmla="*/ 1086 w 21600"/>
                <a:gd name="T13" fmla="*/ 4628 h 21600"/>
                <a:gd name="T14" fmla="*/ 20635 w 21600"/>
                <a:gd name="T15" fmla="*/ 2028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>
                  <a:moveTo>
                    <a:pt x="19790" y="3240"/>
                  </a:moveTo>
                  <a:cubicBezTo>
                    <a:pt x="10981" y="3240"/>
                    <a:pt x="9171" y="3240"/>
                    <a:pt x="9050" y="3086"/>
                  </a:cubicBezTo>
                  <a:cubicBezTo>
                    <a:pt x="9050" y="2931"/>
                    <a:pt x="8930" y="2777"/>
                    <a:pt x="8930" y="2469"/>
                  </a:cubicBezTo>
                  <a:cubicBezTo>
                    <a:pt x="8930" y="2160"/>
                    <a:pt x="8809" y="1851"/>
                    <a:pt x="8688" y="1389"/>
                  </a:cubicBezTo>
                  <a:cubicBezTo>
                    <a:pt x="8568" y="1080"/>
                    <a:pt x="8326" y="771"/>
                    <a:pt x="8085" y="463"/>
                  </a:cubicBezTo>
                  <a:cubicBezTo>
                    <a:pt x="7723" y="154"/>
                    <a:pt x="7361" y="0"/>
                    <a:pt x="7361" y="0"/>
                  </a:cubicBezTo>
                  <a:cubicBezTo>
                    <a:pt x="7361" y="0"/>
                    <a:pt x="2293" y="0"/>
                    <a:pt x="2051" y="154"/>
                  </a:cubicBezTo>
                  <a:cubicBezTo>
                    <a:pt x="1689" y="309"/>
                    <a:pt x="1448" y="463"/>
                    <a:pt x="1327" y="771"/>
                  </a:cubicBezTo>
                  <a:cubicBezTo>
                    <a:pt x="1207" y="1080"/>
                    <a:pt x="1086" y="1389"/>
                    <a:pt x="965" y="1697"/>
                  </a:cubicBezTo>
                  <a:cubicBezTo>
                    <a:pt x="845" y="2160"/>
                    <a:pt x="724" y="2314"/>
                    <a:pt x="724" y="2469"/>
                  </a:cubicBezTo>
                  <a:cubicBezTo>
                    <a:pt x="603" y="2623"/>
                    <a:pt x="603" y="2777"/>
                    <a:pt x="483" y="2931"/>
                  </a:cubicBezTo>
                  <a:cubicBezTo>
                    <a:pt x="483" y="3086"/>
                    <a:pt x="362" y="3240"/>
                    <a:pt x="241" y="3240"/>
                  </a:cubicBezTo>
                  <a:lnTo>
                    <a:pt x="0" y="3394"/>
                  </a:lnTo>
                  <a:lnTo>
                    <a:pt x="0" y="3703"/>
                  </a:lnTo>
                  <a:lnTo>
                    <a:pt x="0" y="10800"/>
                  </a:lnTo>
                  <a:lnTo>
                    <a:pt x="0" y="21600"/>
                  </a:lnTo>
                  <a:lnTo>
                    <a:pt x="10981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5246"/>
                  </a:lnTo>
                  <a:lnTo>
                    <a:pt x="21600" y="4783"/>
                  </a:lnTo>
                  <a:cubicBezTo>
                    <a:pt x="21479" y="4320"/>
                    <a:pt x="21359" y="4011"/>
                    <a:pt x="21117" y="3703"/>
                  </a:cubicBezTo>
                  <a:cubicBezTo>
                    <a:pt x="20876" y="3549"/>
                    <a:pt x="20514" y="3394"/>
                    <a:pt x="20152" y="3240"/>
                  </a:cubicBez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0" y="5846307"/>
              <a:ext cx="3124200" cy="38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Internet</a:t>
              </a:r>
              <a:endParaRPr lang="en-US" sz="3200" dirty="0"/>
            </a:p>
          </p:txBody>
        </p:sp>
      </p:grpSp>
      <p:sp>
        <p:nvSpPr>
          <p:cNvPr id="15" name="File"/>
          <p:cNvSpPr>
            <a:spLocks noEditPoints="1" noChangeArrowheads="1"/>
          </p:cNvSpPr>
          <p:nvPr/>
        </p:nvSpPr>
        <p:spPr bwMode="auto">
          <a:xfrm>
            <a:off x="2441575" y="5334000"/>
            <a:ext cx="863600" cy="597585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5334000"/>
            <a:ext cx="44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Computer Basics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93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1066800"/>
            <a:ext cx="6096000" cy="4800600"/>
            <a:chOff x="0" y="0"/>
            <a:chExt cx="2368617" cy="2126512"/>
          </a:xfrm>
        </p:grpSpPr>
        <p:sp>
          <p:nvSpPr>
            <p:cNvPr id="3" name="Hexagon 2"/>
            <p:cNvSpPr/>
            <p:nvPr/>
          </p:nvSpPr>
          <p:spPr>
            <a:xfrm>
              <a:off x="0" y="0"/>
              <a:ext cx="2368617" cy="2126512"/>
            </a:xfrm>
            <a:prstGeom prst="hexago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18"/>
            <p:cNvSpPr txBox="1"/>
            <p:nvPr/>
          </p:nvSpPr>
          <p:spPr>
            <a:xfrm>
              <a:off x="414670" y="255182"/>
              <a:ext cx="1519851" cy="157361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How to Delete a file/folder: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342900" marR="0" lvl="0" indent="-342900" algn="just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___________________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latin typeface="Times New Roman"/>
                <a:ea typeface="Times New Roman"/>
              </a:endParaRP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2.___________________</a:t>
              </a:r>
            </a:p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47999" y="2514600"/>
            <a:ext cx="3530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Right Click while file is selected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419094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Delete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67417" y="4419600"/>
            <a:ext cx="3911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/>
                <a:ea typeface="Times New Roman"/>
              </a:rPr>
              <a:t>Or: </a:t>
            </a:r>
            <a:r>
              <a:rPr lang="en-US" dirty="0" smtClean="0">
                <a:latin typeface="Times New Roman"/>
                <a:ea typeface="Times New Roman"/>
              </a:rPr>
              <a:t>select file and click the delete button on your keyboard.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2600" y="838200"/>
            <a:ext cx="5562600" cy="5029200"/>
            <a:chOff x="0" y="0"/>
            <a:chExt cx="2384137" cy="2339163"/>
          </a:xfrm>
        </p:grpSpPr>
        <p:sp>
          <p:nvSpPr>
            <p:cNvPr id="3" name="Oval 2"/>
            <p:cNvSpPr/>
            <p:nvPr/>
          </p:nvSpPr>
          <p:spPr>
            <a:xfrm>
              <a:off x="0" y="0"/>
              <a:ext cx="2384137" cy="233916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21"/>
            <p:cNvSpPr txBox="1"/>
            <p:nvPr/>
          </p:nvSpPr>
          <p:spPr>
            <a:xfrm>
              <a:off x="403801" y="329349"/>
              <a:ext cx="1551896" cy="2872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How to Rename a Folder: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 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" name="Text Box 23"/>
            <p:cNvSpPr txBox="1"/>
            <p:nvPr/>
          </p:nvSpPr>
          <p:spPr>
            <a:xfrm>
              <a:off x="148812" y="797768"/>
              <a:ext cx="2062716" cy="938883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marR="0" indent="-1143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1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.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2. 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 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4600" y="2553401"/>
            <a:ext cx="439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Click once over the file/folder &amp; it will allow you to rename it.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41814" y="3530296"/>
            <a:ext cx="4397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file and click F2 on your keyboard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002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914400"/>
            <a:ext cx="6248400" cy="4953000"/>
            <a:chOff x="0" y="0"/>
            <a:chExt cx="3276600" cy="2826268"/>
          </a:xfrm>
        </p:grpSpPr>
        <p:sp>
          <p:nvSpPr>
            <p:cNvPr id="3" name="Bevel 2"/>
            <p:cNvSpPr/>
            <p:nvPr/>
          </p:nvSpPr>
          <p:spPr>
            <a:xfrm>
              <a:off x="0" y="0"/>
              <a:ext cx="3276600" cy="2826268"/>
            </a:xfrm>
            <a:prstGeom prst="bevel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5"/>
            <p:cNvSpPr txBox="1"/>
            <p:nvPr/>
          </p:nvSpPr>
          <p:spPr>
            <a:xfrm>
              <a:off x="390525" y="381000"/>
              <a:ext cx="2505075" cy="203835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Times New Roman"/>
                  <a:ea typeface="Times New Roman"/>
                </a:rPr>
                <a:t>Save / Save As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Save: 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Times New Roman"/>
                  <a:ea typeface="Times New Roman"/>
                </a:rPr>
                <a:t>	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Save in existing location</a:t>
              </a:r>
              <a:endParaRPr lang="en-US" sz="2400" dirty="0"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 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effectLst/>
                  <a:latin typeface="Times New Roman"/>
                  <a:ea typeface="Times New Roman"/>
                </a:rPr>
                <a:t>Save As: </a:t>
              </a:r>
              <a:endParaRPr lang="en-US" sz="2400" dirty="0" smtClean="0">
                <a:effectLst/>
                <a:latin typeface="Times New Roman"/>
                <a:ea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latin typeface="Times New Roman"/>
                  <a:ea typeface="Times New Roman"/>
                </a:rPr>
                <a:t>	</a:t>
              </a:r>
              <a:r>
                <a:rPr lang="en-US" sz="2400" dirty="0" smtClean="0">
                  <a:effectLst/>
                  <a:latin typeface="Times New Roman"/>
                  <a:ea typeface="Times New Roman"/>
                </a:rPr>
                <a:t>Save in a new location</a:t>
              </a:r>
              <a:endParaRPr lang="en-US" sz="24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70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685800"/>
            <a:ext cx="6324600" cy="5105400"/>
            <a:chOff x="0" y="0"/>
            <a:chExt cx="3038475" cy="2714625"/>
          </a:xfrm>
        </p:grpSpPr>
        <p:sp>
          <p:nvSpPr>
            <p:cNvPr id="3" name="7-Point Star 2"/>
            <p:cNvSpPr/>
            <p:nvPr/>
          </p:nvSpPr>
          <p:spPr>
            <a:xfrm>
              <a:off x="0" y="0"/>
              <a:ext cx="3038475" cy="2714625"/>
            </a:xfrm>
            <a:prstGeom prst="star7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 Box 11"/>
            <p:cNvSpPr txBox="1"/>
            <p:nvPr/>
          </p:nvSpPr>
          <p:spPr>
            <a:xfrm>
              <a:off x="520262" y="599089"/>
              <a:ext cx="1990725" cy="13811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>
                  <a:effectLst/>
                  <a:latin typeface="Times New Roman"/>
                  <a:ea typeface="Times New Roman"/>
                </a:rPr>
                <a:t>Copy:</a:t>
              </a:r>
              <a:r>
                <a:rPr lang="en-US" sz="2800" dirty="0">
                  <a:effectLst/>
                  <a:latin typeface="Times New Roman"/>
                  <a:ea typeface="Times New Roman"/>
                </a:rPr>
                <a:t>  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 smtClean="0">
                <a:effectLst/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800" b="1" dirty="0">
                <a:latin typeface="Times New Roman"/>
                <a:ea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effectLst/>
                  <a:latin typeface="Times New Roman"/>
                  <a:ea typeface="Times New Roman"/>
                </a:rPr>
                <a:t>Move:</a:t>
              </a:r>
              <a:endParaRPr lang="en-US" sz="28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95600" y="2394466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Creates a copy of the file so you now have 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9957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Move from one location to a different location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19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1053</TotalTime>
  <Words>159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Brush Script MT</vt:lpstr>
      <vt:lpstr>Constantia</vt:lpstr>
      <vt:lpstr>Franklin Gothic Book</vt:lpstr>
      <vt:lpstr>Rage Italic</vt:lpstr>
      <vt:lpstr>Times New Roman</vt:lpstr>
      <vt:lpstr>Pushpin</vt:lpstr>
      <vt:lpstr>File Management</vt:lpstr>
      <vt:lpstr>PowerPoint Presentation</vt:lpstr>
      <vt:lpstr>Methods of Organization</vt:lpstr>
      <vt:lpstr>Create Folders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Select Files</vt:lpstr>
      <vt:lpstr>PowerPoint Presentation</vt:lpstr>
      <vt:lpstr>PowerPoint Presentation</vt:lpstr>
    </vt:vector>
  </TitlesOfParts>
  <Company>Utah Valley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 Management</dc:title>
  <dc:creator>lLehi High School</dc:creator>
  <cp:lastModifiedBy>dleiter</cp:lastModifiedBy>
  <cp:revision>16</cp:revision>
  <dcterms:created xsi:type="dcterms:W3CDTF">2012-01-19T15:05:05Z</dcterms:created>
  <dcterms:modified xsi:type="dcterms:W3CDTF">2015-08-21T20:54:25Z</dcterms:modified>
</cp:coreProperties>
</file>